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74" r:id="rId4"/>
    <p:sldId id="273" r:id="rId5"/>
    <p:sldId id="272" r:id="rId6"/>
    <p:sldId id="271" r:id="rId7"/>
    <p:sldId id="270" r:id="rId8"/>
    <p:sldId id="269" r:id="rId9"/>
    <p:sldId id="268" r:id="rId10"/>
    <p:sldId id="267" r:id="rId11"/>
    <p:sldId id="266" r:id="rId12"/>
    <p:sldId id="265" r:id="rId13"/>
    <p:sldId id="264" r:id="rId14"/>
    <p:sldId id="263" r:id="rId15"/>
    <p:sldId id="262" r:id="rId16"/>
    <p:sldId id="261" r:id="rId17"/>
    <p:sldId id="260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6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996A2F-5006-450F-B831-6CC2CD137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F9C6AA-94F4-4FF0-AD0C-D5990B0B5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B46C85-42BF-4768-9B69-63139E777BD0}"/>
              </a:ext>
            </a:extLst>
          </p:cNvPr>
          <p:cNvSpPr txBox="1"/>
          <p:nvPr/>
        </p:nvSpPr>
        <p:spPr>
          <a:xfrm>
            <a:off x="2120741" y="106154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rgbClr val="E16457"/>
                </a:solidFill>
              </a:rPr>
              <a:t>小海葵大冒险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BF09F9-2475-4FDD-B198-958DD575C330}"/>
              </a:ext>
            </a:extLst>
          </p:cNvPr>
          <p:cNvSpPr txBox="1"/>
          <p:nvPr/>
        </p:nvSpPr>
        <p:spPr>
          <a:xfrm>
            <a:off x="484148" y="6495393"/>
            <a:ext cx="623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0" i="0" u="none" strike="noStrike" baseline="0">
                <a:solidFill>
                  <a:srgbClr val="E16457"/>
                </a:solidFill>
                <a:latin typeface="+mn-ea"/>
              </a:rPr>
              <a:t>Jessica Bosworth Smith</a:t>
            </a:r>
            <a:r>
              <a:rPr lang="en-US" altLang="zh-CN" sz="1800">
                <a:solidFill>
                  <a:srgbClr val="E16457"/>
                </a:solidFill>
                <a:latin typeface="+mn-ea"/>
              </a:rPr>
              <a:t>,</a:t>
            </a:r>
            <a:r>
              <a:rPr lang="en-US" altLang="zh-CN" sz="1800" b="0" i="0" u="none" strike="noStrike" baseline="0">
                <a:solidFill>
                  <a:srgbClr val="E16457"/>
                </a:solidFill>
                <a:latin typeface="+mn-ea"/>
              </a:rPr>
              <a:t> Matthew Griffiths, Lauren Nel</a:t>
            </a:r>
            <a:endParaRPr lang="zh-CN" altLang="en-US" sz="2000">
              <a:solidFill>
                <a:srgbClr val="E1645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3392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0A1589-9925-4BB8-A8F7-2491AFBEF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DC4858-2DCB-47DF-834A-0CDF66DB2BAA}"/>
              </a:ext>
            </a:extLst>
          </p:cNvPr>
          <p:cNvSpPr txBox="1"/>
          <p:nvPr/>
        </p:nvSpPr>
        <p:spPr>
          <a:xfrm>
            <a:off x="1608083" y="1744717"/>
            <a:ext cx="3584027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小海葵挥动她蜇人的触手，将寄居蟹藏在自己身下。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C64BC9-50CD-448E-BA7A-AF185129ABBC}"/>
              </a:ext>
            </a:extLst>
          </p:cNvPr>
          <p:cNvSpPr txBox="1"/>
          <p:nvPr/>
        </p:nvSpPr>
        <p:spPr>
          <a:xfrm>
            <a:off x="6041697" y="4749800"/>
            <a:ext cx="5416868" cy="168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/>
              <a:t>“走开，大恶霸！”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大鱼露出了它的牙齿，但是害怕被蛰。</a:t>
            </a:r>
          </a:p>
        </p:txBody>
      </p:sp>
    </p:spTree>
    <p:extLst>
      <p:ext uri="{BB962C8B-B14F-4D97-AF65-F5344CB8AC3E}">
        <p14:creationId xmlns:p14="http://schemas.microsoft.com/office/powerpoint/2010/main" val="332100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4C1010-75A0-4EE1-8FF7-46363A19A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134B06-6C47-4AB7-851E-B3C422B4191F}"/>
              </a:ext>
            </a:extLst>
          </p:cNvPr>
          <p:cNvSpPr txBox="1"/>
          <p:nvPr/>
        </p:nvSpPr>
        <p:spPr>
          <a:xfrm>
            <a:off x="767255" y="662152"/>
            <a:ext cx="4960445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大鱼放弃了，摇摇尾巴游走了。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“真是紧急！”寄居蟹说，“现在安全了吗？”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082A3A-74BE-4A2A-A8EB-37BFE48282C3}"/>
              </a:ext>
            </a:extLst>
          </p:cNvPr>
          <p:cNvSpPr txBox="1"/>
          <p:nvPr/>
        </p:nvSpPr>
        <p:spPr>
          <a:xfrm>
            <a:off x="7629761" y="3916136"/>
            <a:ext cx="6456354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“你可以出来了，小寄居蟹。你叫什么名字？”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“我叫赫尔曼。我是一只寄居蟹，但是我想我需要一位保安。我希望和你一样勇敢！”</a:t>
            </a:r>
          </a:p>
        </p:txBody>
      </p:sp>
    </p:spTree>
    <p:extLst>
      <p:ext uri="{BB962C8B-B14F-4D97-AF65-F5344CB8AC3E}">
        <p14:creationId xmlns:p14="http://schemas.microsoft.com/office/powerpoint/2010/main" val="401151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523535-24A3-4FCD-A7E5-DCE23367D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8D8EEC-A4B9-4A45-B712-8BBD3B643C90}"/>
              </a:ext>
            </a:extLst>
          </p:cNvPr>
          <p:cNvSpPr txBox="1"/>
          <p:nvPr/>
        </p:nvSpPr>
        <p:spPr>
          <a:xfrm>
            <a:off x="3195145" y="441435"/>
            <a:ext cx="6955750" cy="168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“我叫小海葵，我希望我能有和你一样的冒险！”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“那么为什么你不去冒险呢？”寄居蟹问。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4470D0-6DB2-41B5-A41D-6964950F9A51}"/>
              </a:ext>
            </a:extLst>
          </p:cNvPr>
          <p:cNvSpPr txBox="1"/>
          <p:nvPr/>
        </p:nvSpPr>
        <p:spPr>
          <a:xfrm>
            <a:off x="7196137" y="2755827"/>
            <a:ext cx="7224478" cy="168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“我粘在石头上了，而且我没有脚！”小海葵回答。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“唔，我没有触手，但我却有个主意！”</a:t>
            </a:r>
          </a:p>
        </p:txBody>
      </p:sp>
    </p:spTree>
    <p:extLst>
      <p:ext uri="{BB962C8B-B14F-4D97-AF65-F5344CB8AC3E}">
        <p14:creationId xmlns:p14="http://schemas.microsoft.com/office/powerpoint/2010/main" val="385740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35533F-CC34-40EF-9BD2-F4D5B0BD2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644E17-63E7-4242-95AB-8A2796F8DB9D}"/>
              </a:ext>
            </a:extLst>
          </p:cNvPr>
          <p:cNvSpPr txBox="1"/>
          <p:nvPr/>
        </p:nvSpPr>
        <p:spPr>
          <a:xfrm>
            <a:off x="368300" y="508000"/>
            <a:ext cx="4102099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赫尔曼拉起小海葵的触手，绕着她跳舞，向她做鬼脸。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7AE3F3-4047-4C05-BE9A-EB4981B2CDDB}"/>
              </a:ext>
            </a:extLst>
          </p:cNvPr>
          <p:cNvSpPr txBox="1"/>
          <p:nvPr/>
        </p:nvSpPr>
        <p:spPr>
          <a:xfrm>
            <a:off x="7594601" y="508000"/>
            <a:ext cx="610870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小海葵先打了个喷嚏，然后咯咯地笑了起来，她笑得太厉害了，直接从石头上弹了起来。</a:t>
            </a:r>
          </a:p>
        </p:txBody>
      </p:sp>
    </p:spTree>
    <p:extLst>
      <p:ext uri="{BB962C8B-B14F-4D97-AF65-F5344CB8AC3E}">
        <p14:creationId xmlns:p14="http://schemas.microsoft.com/office/powerpoint/2010/main" val="346184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16EEF4-A972-456D-8DD1-2FF881DE7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270223-CEFD-42C5-A61A-7BB1363EF10C}"/>
              </a:ext>
            </a:extLst>
          </p:cNvPr>
          <p:cNvSpPr txBox="1"/>
          <p:nvPr/>
        </p:nvSpPr>
        <p:spPr>
          <a:xfrm>
            <a:off x="7988300" y="2201829"/>
            <a:ext cx="5575299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赫尔曼轻轻地将小海葵抬起来，然后放在了自己的壳上。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“你准备好了吗？我即将开始冒险了。”他说。</a:t>
            </a:r>
          </a:p>
        </p:txBody>
      </p:sp>
    </p:spTree>
    <p:extLst>
      <p:ext uri="{BB962C8B-B14F-4D97-AF65-F5344CB8AC3E}">
        <p14:creationId xmlns:p14="http://schemas.microsoft.com/office/powerpoint/2010/main" val="101681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4C1627-B610-4B5B-9373-0A8A88D46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F1DD54-3740-4F9C-8930-2E1B11A6F9FF}"/>
              </a:ext>
            </a:extLst>
          </p:cNvPr>
          <p:cNvSpPr txBox="1"/>
          <p:nvPr/>
        </p:nvSpPr>
        <p:spPr>
          <a:xfrm>
            <a:off x="622300" y="3309825"/>
            <a:ext cx="6340197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小海葵在五湖四海里冒险，捕获美味的食物。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6E163E-CAE4-41BD-B18C-E21C9D120F96}"/>
              </a:ext>
            </a:extLst>
          </p:cNvPr>
          <p:cNvSpPr txBox="1"/>
          <p:nvPr/>
        </p:nvSpPr>
        <p:spPr>
          <a:xfrm>
            <a:off x="7861300" y="3032826"/>
            <a:ext cx="552450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现在，她只用她蜇人的触手，让那些讨厌的鱼儿离赫尔曼远一些。</a:t>
            </a:r>
          </a:p>
        </p:txBody>
      </p:sp>
    </p:spTree>
    <p:extLst>
      <p:ext uri="{BB962C8B-B14F-4D97-AF65-F5344CB8AC3E}">
        <p14:creationId xmlns:p14="http://schemas.microsoft.com/office/powerpoint/2010/main" val="412092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112499-8538-48EC-88BD-287E74D46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457458-9662-42DB-A701-1467979F409D}"/>
              </a:ext>
            </a:extLst>
          </p:cNvPr>
          <p:cNvSpPr txBox="1"/>
          <p:nvPr/>
        </p:nvSpPr>
        <p:spPr>
          <a:xfrm>
            <a:off x="8610600" y="3309825"/>
            <a:ext cx="387798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从此她再也没有感到孤单。</a:t>
            </a:r>
          </a:p>
        </p:txBody>
      </p:sp>
    </p:spTree>
    <p:extLst>
      <p:ext uri="{BB962C8B-B14F-4D97-AF65-F5344CB8AC3E}">
        <p14:creationId xmlns:p14="http://schemas.microsoft.com/office/powerpoint/2010/main" val="2277992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71345B-17BD-4361-BD3B-09387DEA1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03C1E8-A905-443B-BC9B-9712EE0A2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5DAF87-51EB-4EC0-B989-DBDB95382489}"/>
              </a:ext>
            </a:extLst>
          </p:cNvPr>
          <p:cNvSpPr txBox="1"/>
          <p:nvPr/>
        </p:nvSpPr>
        <p:spPr>
          <a:xfrm>
            <a:off x="9930050" y="19654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这本书属于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523A76-7986-46AC-8C75-4CF05C004F2F}"/>
              </a:ext>
            </a:extLst>
          </p:cNvPr>
          <p:cNvSpPr txBox="1"/>
          <p:nvPr/>
        </p:nvSpPr>
        <p:spPr>
          <a:xfrm>
            <a:off x="9314496" y="11035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/>
              <a:t>小海葵大冒险</a:t>
            </a:r>
          </a:p>
        </p:txBody>
      </p:sp>
    </p:spTree>
    <p:extLst>
      <p:ext uri="{BB962C8B-B14F-4D97-AF65-F5344CB8AC3E}">
        <p14:creationId xmlns:p14="http://schemas.microsoft.com/office/powerpoint/2010/main" val="196610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46E104-1E33-42C8-863E-DD6DB2C8B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0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5C62B0-51EB-420D-AEAF-95FF80218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E53F21-B34E-4FBC-B6AA-29AFDB6CF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8041A19-2F2C-4ABB-A5D2-BF2044A31F26}"/>
              </a:ext>
            </a:extLst>
          </p:cNvPr>
          <p:cNvSpPr txBox="1"/>
          <p:nvPr/>
        </p:nvSpPr>
        <p:spPr>
          <a:xfrm>
            <a:off x="757120" y="2755827"/>
            <a:ext cx="5710495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/>
              <a:t>小海葵住在海里。每天她都用她的基盘牢牢地抓住同一块滑溜溜的石头。她的小触手能抓住美味的食物。</a:t>
            </a:r>
          </a:p>
        </p:txBody>
      </p:sp>
    </p:spTree>
    <p:extLst>
      <p:ext uri="{BB962C8B-B14F-4D97-AF65-F5344CB8AC3E}">
        <p14:creationId xmlns:p14="http://schemas.microsoft.com/office/powerpoint/2010/main" val="167341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202DAB-DD5C-4366-BE80-F5DCA40EE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81CEA1-A9E8-4582-97D6-F5A97A440148}"/>
              </a:ext>
            </a:extLst>
          </p:cNvPr>
          <p:cNvSpPr txBox="1"/>
          <p:nvPr/>
        </p:nvSpPr>
        <p:spPr>
          <a:xfrm>
            <a:off x="7556938" y="4204138"/>
            <a:ext cx="5266433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/>
              <a:t>在她觉得不高兴的日子里，她用她蜇人的触手让其他生物远离她。</a:t>
            </a:r>
          </a:p>
        </p:txBody>
      </p:sp>
    </p:spTree>
    <p:extLst>
      <p:ext uri="{BB962C8B-B14F-4D97-AF65-F5344CB8AC3E}">
        <p14:creationId xmlns:p14="http://schemas.microsoft.com/office/powerpoint/2010/main" val="251517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65DE9E-E917-48BF-B0BE-1D8A7EB51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6FB57D-EDA6-427B-90F8-93D348F45428}"/>
              </a:ext>
            </a:extLst>
          </p:cNvPr>
          <p:cNvSpPr txBox="1"/>
          <p:nvPr/>
        </p:nvSpPr>
        <p:spPr>
          <a:xfrm>
            <a:off x="3505199" y="3984172"/>
            <a:ext cx="510909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/>
              <a:t>但是今天，她在岩石上觉得很孤单。</a:t>
            </a:r>
          </a:p>
        </p:txBody>
      </p:sp>
    </p:spTree>
    <p:extLst>
      <p:ext uri="{BB962C8B-B14F-4D97-AF65-F5344CB8AC3E}">
        <p14:creationId xmlns:p14="http://schemas.microsoft.com/office/powerpoint/2010/main" val="1965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E84C41-3785-4400-B10C-79935156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090864-10D5-47DF-8FE3-C00F65DBD7F7}"/>
              </a:ext>
            </a:extLst>
          </p:cNvPr>
          <p:cNvSpPr txBox="1"/>
          <p:nvPr/>
        </p:nvSpPr>
        <p:spPr>
          <a:xfrm>
            <a:off x="1734206" y="1975945"/>
            <a:ext cx="203132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“我没有鳍，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805571-9BE1-4332-AFB7-72D75B776650}"/>
              </a:ext>
            </a:extLst>
          </p:cNvPr>
          <p:cNvSpPr txBox="1"/>
          <p:nvPr/>
        </p:nvSpPr>
        <p:spPr>
          <a:xfrm>
            <a:off x="4193628" y="2680138"/>
            <a:ext cx="1723549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也没有脚，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C06444-3DE7-4397-BDC3-9D5EED61A5B9}"/>
              </a:ext>
            </a:extLst>
          </p:cNvPr>
          <p:cNvSpPr txBox="1"/>
          <p:nvPr/>
        </p:nvSpPr>
        <p:spPr>
          <a:xfrm>
            <a:off x="6779173" y="3261387"/>
            <a:ext cx="4801314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我和其他所有的生物都不一样。”</a:t>
            </a:r>
          </a:p>
        </p:txBody>
      </p:sp>
    </p:spTree>
    <p:extLst>
      <p:ext uri="{BB962C8B-B14F-4D97-AF65-F5344CB8AC3E}">
        <p14:creationId xmlns:p14="http://schemas.microsoft.com/office/powerpoint/2010/main" val="2364209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F4C39C-48BF-4017-B6C5-A6ED7465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A2F6F2-2409-4B94-9CEC-769CC98C5F08}"/>
              </a:ext>
            </a:extLst>
          </p:cNvPr>
          <p:cNvSpPr txBox="1"/>
          <p:nvPr/>
        </p:nvSpPr>
        <p:spPr>
          <a:xfrm>
            <a:off x="882870" y="620110"/>
            <a:ext cx="577193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“即使是那一只寄居蟹都可以开始冒险！”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97EFDD-43C0-48C7-A518-1C9027AB974C}"/>
              </a:ext>
            </a:extLst>
          </p:cNvPr>
          <p:cNvSpPr txBox="1"/>
          <p:nvPr/>
        </p:nvSpPr>
        <p:spPr>
          <a:xfrm>
            <a:off x="8397766" y="2465203"/>
            <a:ext cx="3520965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“救命！这只鱼想要把我从壳里面拉出来！”</a:t>
            </a:r>
          </a:p>
        </p:txBody>
      </p:sp>
    </p:spTree>
    <p:extLst>
      <p:ext uri="{BB962C8B-B14F-4D97-AF65-F5344CB8AC3E}">
        <p14:creationId xmlns:p14="http://schemas.microsoft.com/office/powerpoint/2010/main" val="264187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424</Words>
  <Application>Microsoft Office PowerPoint</Application>
  <PresentationFormat>自定义</PresentationFormat>
  <Paragraphs>36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85</cp:revision>
  <dcterms:created xsi:type="dcterms:W3CDTF">2021-03-14T02:42:17Z</dcterms:created>
  <dcterms:modified xsi:type="dcterms:W3CDTF">2021-03-15T06:36:15Z</dcterms:modified>
</cp:coreProperties>
</file>